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4C19-A104-AD9C-9DF7-11A2C331D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17EDA-C753-F549-3FE4-43E618EF0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8792A-1E8D-5F2B-8F35-22B0443B1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FC5B-EC96-4291-8621-1002569EAF8E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F2F5D-44B9-1F59-CF20-BB82D99F2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F0162-03C5-4EA8-D1AA-711D9294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13C-35A2-4D7A-9046-F0465BF47E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033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04AF-04FF-F854-0DF8-A219D80D1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50A766-2DB4-4AF3-BF70-06F2D6073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8734F-C93A-3E17-29FA-DACF15640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FC5B-EC96-4291-8621-1002569EAF8E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C0AD1-AF5A-B3F0-BF2D-C56897544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ADF79-E8CC-64C1-C059-DCCC5BEC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13C-35A2-4D7A-9046-F0465BF47E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223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FF1B31-E1DB-1D61-A46F-82E407A8E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152DFD-3668-CD31-FFE7-A8491FE9C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3C437-C64B-7328-8CB1-E956021B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FC5B-EC96-4291-8621-1002569EAF8E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C5753-5BCD-9005-83D2-357B463D1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88443-D670-36E9-A5EB-18B5A162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13C-35A2-4D7A-9046-F0465BF47E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613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9CE72-21F7-79A5-DBFA-8228334C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3F851-6296-E143-6BD5-8BC9893A7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D37C6-1599-F65A-3139-6325979BE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FC5B-EC96-4291-8621-1002569EAF8E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7163E-BCCF-FDE3-7A71-CFFA3CE9E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FA9B0-3A37-0668-1DD5-41C992B9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13C-35A2-4D7A-9046-F0465BF47E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518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1D93D-5C1B-E54E-A049-C6BB8955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C4A1D-607B-6E74-1773-2B70A779C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4B8C7-B2D5-019C-2A0B-40236271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FC5B-EC96-4291-8621-1002569EAF8E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80768-5743-0F68-0D0B-492CEBC4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A100B-F237-6964-AE81-D2EEBCE9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13C-35A2-4D7A-9046-F0465BF47E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970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F69B-9016-3880-E598-67CE08C2F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FE0DF-749D-011F-B342-F4024AA40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99EC7-6312-97E0-8F51-E845966AB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103BF-6D4F-035E-5399-E1FA386D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FC5B-EC96-4291-8621-1002569EAF8E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50128-D00E-FAF8-30B4-0BAE416BF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2F9CEB-B56F-D5D8-B171-648009FE4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13C-35A2-4D7A-9046-F0465BF47E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971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6091-2292-F5EF-4D3E-6C8399E45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2CFA3-C4BB-2852-B02F-DE254189B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1450C-7B8F-AA6F-BFA0-A7202A988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DD22C2-D2C7-0EFF-8C1D-132D85CED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4A8D47-46E2-2AD8-00EB-A5D30DE5D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8B66AA-486E-D6C1-A7C5-CFA61172B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FC5B-EC96-4291-8621-1002569EAF8E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7BCB7C-9AAA-5525-AE9C-1A9CC5C14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54481C-A1E8-7DA5-E4C8-AEC11E8CF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13C-35A2-4D7A-9046-F0465BF47E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586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068DA-B7DE-EA47-9BBC-453B76AB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CA00D-82D7-BED5-26B9-13640B09A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FC5B-EC96-4291-8621-1002569EAF8E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CC3790-77D8-BF9C-4859-03C8F9668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8DDB4E-0424-4C21-3F65-0A904607C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13C-35A2-4D7A-9046-F0465BF47E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627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BC5FDB-8DE6-8BF9-2083-27368AF17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FC5B-EC96-4291-8621-1002569EAF8E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4BB707-969C-0A3C-F225-ED7F366FA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B84C1-F80E-B7B0-D7E2-09D4F262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13C-35A2-4D7A-9046-F0465BF47E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030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B0DC5-A5CD-15FE-EC6A-66D670B04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7EEAD-7DC2-5929-ED7B-49CB2D2ED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C13C0-A62D-E088-073F-186FEF2BE7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6E288-E1DA-2029-7853-7B7DA016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FC5B-EC96-4291-8621-1002569EAF8E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14AF3-0A40-F7CB-61A4-E5A8585D6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11B56-06BF-EE76-B4F2-5475D7AD6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13C-35A2-4D7A-9046-F0465BF47E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74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91475-4285-A1AD-BC0F-1D2C9D09D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5D997D-932A-25FE-C1B1-27FC5FD040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2F7EC-A6D0-6FDB-4A63-1DBA74E1A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9DFFD-2B08-88B5-38D9-D85EE0A73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FC5B-EC96-4291-8621-1002569EAF8E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6ED2A-17FC-D305-E401-EF9C94DFA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5A799-7874-421C-9307-E1E46D44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13C-35A2-4D7A-9046-F0465BF47E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774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9C8FAB-933F-2FE4-D68C-983CA0798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8DBA2-5AB1-E0CC-5D28-040FE2A9B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E904A-8DC1-F933-40F0-1C1C761FDD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2FC5B-EC96-4291-8621-1002569EAF8E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2711A-46A2-1565-92ED-4C51865A9A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F4B59-D549-5E10-C479-A8976008F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5213C-35A2-4D7A-9046-F0465BF47E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0682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44B83-1FFD-A640-B1EF-209C551B0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Power BI</a:t>
            </a:r>
            <a:br>
              <a:rPr lang="en-IN" dirty="0"/>
            </a:br>
            <a:r>
              <a:rPr lang="en-IN" dirty="0"/>
              <a:t>Day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BCED5D1-4277-761E-E4BC-22C8D3DA2C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6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9">
            <a:extLst>
              <a:ext uri="{FF2B5EF4-FFF2-40B4-BE49-F238E27FC236}">
                <a16:creationId xmlns:a16="http://schemas.microsoft.com/office/drawing/2014/main" id="{08AACEDB-78B1-B963-11B2-8D4E5BB47F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25"/>
            <a:ext cx="12192000" cy="559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71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0">
            <a:extLst>
              <a:ext uri="{FF2B5EF4-FFF2-40B4-BE49-F238E27FC236}">
                <a16:creationId xmlns:a16="http://schemas.microsoft.com/office/drawing/2014/main" id="{62972367-5250-5215-F041-2001BEB64B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238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94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1">
            <a:extLst>
              <a:ext uri="{FF2B5EF4-FFF2-40B4-BE49-F238E27FC236}">
                <a16:creationId xmlns:a16="http://schemas.microsoft.com/office/drawing/2014/main" id="{66D15F47-819A-1FEC-F581-3EB6DC16D7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925"/>
            <a:ext cx="12192000" cy="602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39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2">
            <a:extLst>
              <a:ext uri="{FF2B5EF4-FFF2-40B4-BE49-F238E27FC236}">
                <a16:creationId xmlns:a16="http://schemas.microsoft.com/office/drawing/2014/main" id="{04677963-5422-A44D-66CE-FF3F357BDD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625"/>
            <a:ext cx="12192000" cy="625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28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3">
            <a:extLst>
              <a:ext uri="{FF2B5EF4-FFF2-40B4-BE49-F238E27FC236}">
                <a16:creationId xmlns:a16="http://schemas.microsoft.com/office/drawing/2014/main" id="{3F80808A-A4AA-0D2C-A099-8756B32187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0413"/>
            <a:ext cx="12192000" cy="279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77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4">
            <a:extLst>
              <a:ext uri="{FF2B5EF4-FFF2-40B4-BE49-F238E27FC236}">
                <a16:creationId xmlns:a16="http://schemas.microsoft.com/office/drawing/2014/main" id="{46690407-2AF9-D142-BB36-DBDAB69ECA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3838"/>
            <a:ext cx="12192000" cy="38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3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5">
            <a:extLst>
              <a:ext uri="{FF2B5EF4-FFF2-40B4-BE49-F238E27FC236}">
                <a16:creationId xmlns:a16="http://schemas.microsoft.com/office/drawing/2014/main" id="{96186CEE-B23F-90E2-9F96-338E8AA91D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7063"/>
            <a:ext cx="12192000" cy="30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03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1">
            <a:extLst>
              <a:ext uri="{FF2B5EF4-FFF2-40B4-BE49-F238E27FC236}">
                <a16:creationId xmlns:a16="http://schemas.microsoft.com/office/drawing/2014/main" id="{309BB20A-B21D-1A0F-A904-09B1A240E4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8450"/>
            <a:ext cx="12192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44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2">
            <a:extLst>
              <a:ext uri="{FF2B5EF4-FFF2-40B4-BE49-F238E27FC236}">
                <a16:creationId xmlns:a16="http://schemas.microsoft.com/office/drawing/2014/main" id="{970A5380-5F25-8D80-FFDE-15B8BB2FA8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"/>
            <a:ext cx="12192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83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3">
            <a:extLst>
              <a:ext uri="{FF2B5EF4-FFF2-40B4-BE49-F238E27FC236}">
                <a16:creationId xmlns:a16="http://schemas.microsoft.com/office/drawing/2014/main" id="{4A034810-1FC4-1A0E-6D37-90E05A613C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138"/>
            <a:ext cx="121920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1">
            <a:extLst>
              <a:ext uri="{FF2B5EF4-FFF2-40B4-BE49-F238E27FC236}">
                <a16:creationId xmlns:a16="http://schemas.microsoft.com/office/drawing/2014/main" id="{AF4CAACE-134F-BC00-459A-37651B4BCC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2275"/>
            <a:ext cx="12192000" cy="347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04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4">
            <a:extLst>
              <a:ext uri="{FF2B5EF4-FFF2-40B4-BE49-F238E27FC236}">
                <a16:creationId xmlns:a16="http://schemas.microsoft.com/office/drawing/2014/main" id="{2F3B9E07-D9CA-534A-3ED7-19A73DD1FD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25"/>
            <a:ext cx="12192000" cy="577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10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5">
            <a:extLst>
              <a:ext uri="{FF2B5EF4-FFF2-40B4-BE49-F238E27FC236}">
                <a16:creationId xmlns:a16="http://schemas.microsoft.com/office/drawing/2014/main" id="{60C342DE-139D-3258-F1D7-C1258878D7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325"/>
            <a:ext cx="121920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92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6">
            <a:extLst>
              <a:ext uri="{FF2B5EF4-FFF2-40B4-BE49-F238E27FC236}">
                <a16:creationId xmlns:a16="http://schemas.microsoft.com/office/drawing/2014/main" id="{0C0B52BE-4911-74A9-B844-5E8ECFF705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913"/>
            <a:ext cx="12192000" cy="57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69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7">
            <a:extLst>
              <a:ext uri="{FF2B5EF4-FFF2-40B4-BE49-F238E27FC236}">
                <a16:creationId xmlns:a16="http://schemas.microsoft.com/office/drawing/2014/main" id="{35C91B46-B91F-FD5A-86C5-3CB0B5FB00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4738"/>
            <a:ext cx="12192000" cy="216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46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8">
            <a:extLst>
              <a:ext uri="{FF2B5EF4-FFF2-40B4-BE49-F238E27FC236}">
                <a16:creationId xmlns:a16="http://schemas.microsoft.com/office/drawing/2014/main" id="{4833C8DF-02F0-2BC5-D421-259B821E27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6213"/>
            <a:ext cx="12192000" cy="396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0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9">
            <a:extLst>
              <a:ext uri="{FF2B5EF4-FFF2-40B4-BE49-F238E27FC236}">
                <a16:creationId xmlns:a16="http://schemas.microsoft.com/office/drawing/2014/main" id="{D7894AC9-E2F7-EFBA-DF55-A729DBB9C8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2300"/>
            <a:ext cx="12192000" cy="307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89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1">
            <a:extLst>
              <a:ext uri="{FF2B5EF4-FFF2-40B4-BE49-F238E27FC236}">
                <a16:creationId xmlns:a16="http://schemas.microsoft.com/office/drawing/2014/main" id="{2CEDC0D2-0EED-4F0E-4970-76B9AC9C12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0375"/>
            <a:ext cx="12192000" cy="339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63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2">
            <a:extLst>
              <a:ext uri="{FF2B5EF4-FFF2-40B4-BE49-F238E27FC236}">
                <a16:creationId xmlns:a16="http://schemas.microsoft.com/office/drawing/2014/main" id="{C3BC82F4-965C-90F1-7AD0-D0F290900C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338"/>
            <a:ext cx="12192000" cy="628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99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3">
            <a:extLst>
              <a:ext uri="{FF2B5EF4-FFF2-40B4-BE49-F238E27FC236}">
                <a16:creationId xmlns:a16="http://schemas.microsoft.com/office/drawing/2014/main" id="{C0688377-D0EE-CB19-4E6B-445BEE15AA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64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4">
            <a:extLst>
              <a:ext uri="{FF2B5EF4-FFF2-40B4-BE49-F238E27FC236}">
                <a16:creationId xmlns:a16="http://schemas.microsoft.com/office/drawing/2014/main" id="{AF526B75-1425-326C-50B3-72B540F4AF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325"/>
            <a:ext cx="121920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21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2">
            <a:extLst>
              <a:ext uri="{FF2B5EF4-FFF2-40B4-BE49-F238E27FC236}">
                <a16:creationId xmlns:a16="http://schemas.microsoft.com/office/drawing/2014/main" id="{3B18A8BE-6BBF-180F-4CDB-17C44FA69A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538"/>
            <a:ext cx="12192000" cy="61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35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5">
            <a:extLst>
              <a:ext uri="{FF2B5EF4-FFF2-40B4-BE49-F238E27FC236}">
                <a16:creationId xmlns:a16="http://schemas.microsoft.com/office/drawing/2014/main" id="{0B2D49FA-C421-A9E6-1474-4A23518F33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138"/>
            <a:ext cx="121920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93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6">
            <a:extLst>
              <a:ext uri="{FF2B5EF4-FFF2-40B4-BE49-F238E27FC236}">
                <a16:creationId xmlns:a16="http://schemas.microsoft.com/office/drawing/2014/main" id="{A8F36FDD-E3D8-F2BA-1019-9B4312CACB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113"/>
            <a:ext cx="12192000" cy="581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29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7">
            <a:extLst>
              <a:ext uri="{FF2B5EF4-FFF2-40B4-BE49-F238E27FC236}">
                <a16:creationId xmlns:a16="http://schemas.microsoft.com/office/drawing/2014/main" id="{E43E1152-DC33-E3D7-97EC-5EDCD2A9D9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72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8">
            <a:extLst>
              <a:ext uri="{FF2B5EF4-FFF2-40B4-BE49-F238E27FC236}">
                <a16:creationId xmlns:a16="http://schemas.microsoft.com/office/drawing/2014/main" id="{31313258-3796-F253-72C7-B76B0FB973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06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9">
            <a:extLst>
              <a:ext uri="{FF2B5EF4-FFF2-40B4-BE49-F238E27FC236}">
                <a16:creationId xmlns:a16="http://schemas.microsoft.com/office/drawing/2014/main" id="{0D49C381-E376-8424-34AA-BEEC975D21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625"/>
            <a:ext cx="12192000" cy="625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30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0">
            <a:extLst>
              <a:ext uri="{FF2B5EF4-FFF2-40B4-BE49-F238E27FC236}">
                <a16:creationId xmlns:a16="http://schemas.microsoft.com/office/drawing/2014/main" id="{F43D0713-256E-CB1F-A88F-209882F8D1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225"/>
            <a:ext cx="121920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8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1">
            <a:extLst>
              <a:ext uri="{FF2B5EF4-FFF2-40B4-BE49-F238E27FC236}">
                <a16:creationId xmlns:a16="http://schemas.microsoft.com/office/drawing/2014/main" id="{9E8430B3-4FD4-5019-E618-6866320077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3"/>
            <a:ext cx="121920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66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2">
            <a:extLst>
              <a:ext uri="{FF2B5EF4-FFF2-40B4-BE49-F238E27FC236}">
                <a16:creationId xmlns:a16="http://schemas.microsoft.com/office/drawing/2014/main" id="{DD86B4E5-3828-1F0D-82EC-54014F52AA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5675"/>
            <a:ext cx="12192000" cy="494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72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3">
            <a:extLst>
              <a:ext uri="{FF2B5EF4-FFF2-40B4-BE49-F238E27FC236}">
                <a16:creationId xmlns:a16="http://schemas.microsoft.com/office/drawing/2014/main" id="{F961095C-D4DE-2094-2E6D-35BFDBE226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488"/>
            <a:ext cx="12192000" cy="61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44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4">
            <a:extLst>
              <a:ext uri="{FF2B5EF4-FFF2-40B4-BE49-F238E27FC236}">
                <a16:creationId xmlns:a16="http://schemas.microsoft.com/office/drawing/2014/main" id="{83D64050-3032-FD06-4566-00E700C93E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638"/>
            <a:ext cx="12192000" cy="605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43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3">
            <a:extLst>
              <a:ext uri="{FF2B5EF4-FFF2-40B4-BE49-F238E27FC236}">
                <a16:creationId xmlns:a16="http://schemas.microsoft.com/office/drawing/2014/main" id="{47C095F5-8620-89FF-2D0C-5C723E1EB9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05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5">
            <a:extLst>
              <a:ext uri="{FF2B5EF4-FFF2-40B4-BE49-F238E27FC236}">
                <a16:creationId xmlns:a16="http://schemas.microsoft.com/office/drawing/2014/main" id="{1D3E8D8A-0B8A-4487-19B7-D8DC425CE0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2300"/>
            <a:ext cx="12192000" cy="307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40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6">
            <a:extLst>
              <a:ext uri="{FF2B5EF4-FFF2-40B4-BE49-F238E27FC236}">
                <a16:creationId xmlns:a16="http://schemas.microsoft.com/office/drawing/2014/main" id="{BFDACE5A-3504-62E4-DD6D-3B112249A0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6550"/>
            <a:ext cx="121920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60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7">
            <a:extLst>
              <a:ext uri="{FF2B5EF4-FFF2-40B4-BE49-F238E27FC236}">
                <a16:creationId xmlns:a16="http://schemas.microsoft.com/office/drawing/2014/main" id="{CD510B25-4C1B-E132-0F82-0DC341BBD7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12192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89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1">
            <a:extLst>
              <a:ext uri="{FF2B5EF4-FFF2-40B4-BE49-F238E27FC236}">
                <a16:creationId xmlns:a16="http://schemas.microsoft.com/office/drawing/2014/main" id="{FD748BDC-A921-6DB3-9C46-A845FA1031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12192000" cy="396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60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2">
            <a:extLst>
              <a:ext uri="{FF2B5EF4-FFF2-40B4-BE49-F238E27FC236}">
                <a16:creationId xmlns:a16="http://schemas.microsoft.com/office/drawing/2014/main" id="{942895E5-11AB-05A4-8D23-1621A22BC8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225"/>
            <a:ext cx="121920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35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3">
            <a:extLst>
              <a:ext uri="{FF2B5EF4-FFF2-40B4-BE49-F238E27FC236}">
                <a16:creationId xmlns:a16="http://schemas.microsoft.com/office/drawing/2014/main" id="{FD142C6C-8789-50B6-2888-696C47B423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75"/>
            <a:ext cx="12192000" cy="6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52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4">
            <a:extLst>
              <a:ext uri="{FF2B5EF4-FFF2-40B4-BE49-F238E27FC236}">
                <a16:creationId xmlns:a16="http://schemas.microsoft.com/office/drawing/2014/main" id="{DFA5E307-007C-BC74-2D3E-0D4C3ADC11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875"/>
            <a:ext cx="12192000" cy="606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62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5">
            <a:extLst>
              <a:ext uri="{FF2B5EF4-FFF2-40B4-BE49-F238E27FC236}">
                <a16:creationId xmlns:a16="http://schemas.microsoft.com/office/drawing/2014/main" id="{FA1A2D22-3EEE-6F10-773B-999AA0426E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3"/>
            <a:ext cx="121920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77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6">
            <a:extLst>
              <a:ext uri="{FF2B5EF4-FFF2-40B4-BE49-F238E27FC236}">
                <a16:creationId xmlns:a16="http://schemas.microsoft.com/office/drawing/2014/main" id="{6FA59ED8-4B28-AA55-4DAE-50BE7457CC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425"/>
            <a:ext cx="12192000" cy="51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71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7">
            <a:extLst>
              <a:ext uri="{FF2B5EF4-FFF2-40B4-BE49-F238E27FC236}">
                <a16:creationId xmlns:a16="http://schemas.microsoft.com/office/drawing/2014/main" id="{6B765C6F-7F9B-9075-DC5C-C3D3D1CAFB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6075"/>
            <a:ext cx="12192000" cy="36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40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4">
            <a:extLst>
              <a:ext uri="{FF2B5EF4-FFF2-40B4-BE49-F238E27FC236}">
                <a16:creationId xmlns:a16="http://schemas.microsoft.com/office/drawing/2014/main" id="{82AD7D62-DD51-9AC5-D42C-7587FDE946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213"/>
            <a:ext cx="12192000" cy="548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310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8">
            <a:extLst>
              <a:ext uri="{FF2B5EF4-FFF2-40B4-BE49-F238E27FC236}">
                <a16:creationId xmlns:a16="http://schemas.microsoft.com/office/drawing/2014/main" id="{6FEB1D25-D4A1-3021-C0FF-A3A8075E8B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38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09">
            <a:extLst>
              <a:ext uri="{FF2B5EF4-FFF2-40B4-BE49-F238E27FC236}">
                <a16:creationId xmlns:a16="http://schemas.microsoft.com/office/drawing/2014/main" id="{4BB6B607-F729-BE50-A3B6-AC3B59B41C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25"/>
            <a:ext cx="12192000" cy="577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891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10">
            <a:extLst>
              <a:ext uri="{FF2B5EF4-FFF2-40B4-BE49-F238E27FC236}">
                <a16:creationId xmlns:a16="http://schemas.microsoft.com/office/drawing/2014/main" id="{E4A21AFD-4E51-E220-9D41-7758E69F36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813"/>
            <a:ext cx="12192000" cy="579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377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11">
            <a:extLst>
              <a:ext uri="{FF2B5EF4-FFF2-40B4-BE49-F238E27FC236}">
                <a16:creationId xmlns:a16="http://schemas.microsoft.com/office/drawing/2014/main" id="{8C76FF34-4C71-6914-4989-3EEA64249C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1688"/>
            <a:ext cx="12192000" cy="271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135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12">
            <a:extLst>
              <a:ext uri="{FF2B5EF4-FFF2-40B4-BE49-F238E27FC236}">
                <a16:creationId xmlns:a16="http://schemas.microsoft.com/office/drawing/2014/main" id="{C28F997A-2571-AFD4-2FC9-C8211296BF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125"/>
            <a:ext cx="12192000" cy="35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07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13">
            <a:extLst>
              <a:ext uri="{FF2B5EF4-FFF2-40B4-BE49-F238E27FC236}">
                <a16:creationId xmlns:a16="http://schemas.microsoft.com/office/drawing/2014/main" id="{D31B9C54-D4A0-89D4-5365-4EB3317056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1550"/>
            <a:ext cx="121920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67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15">
            <a:extLst>
              <a:ext uri="{FF2B5EF4-FFF2-40B4-BE49-F238E27FC236}">
                <a16:creationId xmlns:a16="http://schemas.microsoft.com/office/drawing/2014/main" id="{E0EEDF92-6C20-3056-5F01-176C5B855A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875"/>
            <a:ext cx="12192000" cy="428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16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4_page-0016">
            <a:extLst>
              <a:ext uri="{FF2B5EF4-FFF2-40B4-BE49-F238E27FC236}">
                <a16:creationId xmlns:a16="http://schemas.microsoft.com/office/drawing/2014/main" id="{8A53D7FA-2C77-1240-D8B8-32F291D211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8225"/>
            <a:ext cx="12192000" cy="223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9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5">
            <a:extLst>
              <a:ext uri="{FF2B5EF4-FFF2-40B4-BE49-F238E27FC236}">
                <a16:creationId xmlns:a16="http://schemas.microsoft.com/office/drawing/2014/main" id="{78D5D746-4520-34B7-15EA-D7F812F09C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625"/>
            <a:ext cx="12192000" cy="625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28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6">
            <a:extLst>
              <a:ext uri="{FF2B5EF4-FFF2-40B4-BE49-F238E27FC236}">
                <a16:creationId xmlns:a16="http://schemas.microsoft.com/office/drawing/2014/main" id="{778E7FB0-5A48-40F9-F917-53F4BFFBE7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85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05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7">
            <a:extLst>
              <a:ext uri="{FF2B5EF4-FFF2-40B4-BE49-F238E27FC236}">
                <a16:creationId xmlns:a16="http://schemas.microsoft.com/office/drawing/2014/main" id="{299FA518-7E76-2595-A34F-0FD92A76D1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688"/>
            <a:ext cx="12192000" cy="60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28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8">
            <a:extLst>
              <a:ext uri="{FF2B5EF4-FFF2-40B4-BE49-F238E27FC236}">
                <a16:creationId xmlns:a16="http://schemas.microsoft.com/office/drawing/2014/main" id="{07FF1AB9-88CB-4657-B79B-58D36A84E2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63"/>
            <a:ext cx="1219200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10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Widescreen</PresentationFormat>
  <Paragraphs>1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Power BI Day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sachin saxena</dc:creator>
  <cp:lastModifiedBy>Sachin Saxena</cp:lastModifiedBy>
  <cp:revision>4</cp:revision>
  <dcterms:created xsi:type="dcterms:W3CDTF">2023-07-19T06:11:31Z</dcterms:created>
  <dcterms:modified xsi:type="dcterms:W3CDTF">2023-08-17T08:35:11Z</dcterms:modified>
</cp:coreProperties>
</file>